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0077450" cy="75628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98" d="100"/>
          <a:sy n="9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846BB7F-0296-427F-B327-D6CDFF54A977}" type="slidenum"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7044480" y="5029200"/>
            <a:ext cx="2303640" cy="50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oto Sans"/>
              </a:rPr>
              <a:t>Application By: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3"/>
          <a:stretch/>
        </p:blipFill>
        <p:spPr>
          <a:xfrm>
            <a:off x="5029200" y="4252680"/>
            <a:ext cx="6567480" cy="29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Revenue Streams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Subscription Charges 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Paid product features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Referencing to online stores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Online ad APIs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Growth Projection</a:t>
            </a: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286000" y="1316880"/>
            <a:ext cx="5212080" cy="4169520"/>
          </a:xfrm>
          <a:prstGeom prst="rect">
            <a:avLst/>
          </a:prstGeom>
          <a:ln>
            <a:noFill/>
          </a:ln>
        </p:spPr>
      </p:pic>
      <p:sp>
        <p:nvSpPr>
          <p:cNvPr id="79" name="TextShape 2"/>
          <p:cNvSpPr txBox="1"/>
          <p:nvPr/>
        </p:nvSpPr>
        <p:spPr>
          <a:xfrm>
            <a:off x="1881720" y="5738760"/>
            <a:ext cx="5707800" cy="102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Estimated launch by Q2 2017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European and American Markets by 2019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Worldwide launch by 2021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Team</a:t>
            </a: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324360" y="1695960"/>
            <a:ext cx="1961640" cy="196164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3"/>
          <a:stretch/>
        </p:blipFill>
        <p:spPr>
          <a:xfrm>
            <a:off x="3650760" y="1655280"/>
            <a:ext cx="2018520" cy="2018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4"/>
          <a:stretch/>
        </p:blipFill>
        <p:spPr>
          <a:xfrm>
            <a:off x="7040880" y="1645920"/>
            <a:ext cx="2048760" cy="2048760"/>
          </a:xfrm>
          <a:prstGeom prst="rect">
            <a:avLst/>
          </a:prstGeom>
          <a:ln>
            <a:noFill/>
          </a:ln>
        </p:spPr>
      </p:pic>
      <p:sp>
        <p:nvSpPr>
          <p:cNvPr id="84" name="TextShape 2"/>
          <p:cNvSpPr txBox="1"/>
          <p:nvPr/>
        </p:nvSpPr>
        <p:spPr>
          <a:xfrm>
            <a:off x="274320" y="4061160"/>
            <a:ext cx="2286000" cy="174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Sushil Bastola</a:t>
            </a: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Fullstack developer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1.5 years in the web development industry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3537720" y="4023360"/>
            <a:ext cx="2405880" cy="217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Sandesh </a:t>
            </a:r>
            <a:r>
              <a:rPr 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Poudel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Backend developer</a:t>
            </a:r>
          </a:p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years in </a:t>
            </a:r>
            <a:r>
              <a:rPr lang="en-US" sz="15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freelancer </a:t>
            </a: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programming and consultation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4"/>
          <p:cNvSpPr txBox="1"/>
          <p:nvPr/>
        </p:nvSpPr>
        <p:spPr>
          <a:xfrm>
            <a:off x="6858000" y="3878280"/>
            <a:ext cx="2560320" cy="217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Sagar Aryal</a:t>
            </a: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Fullstack Developer/ Market Strategist 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years of startup experience in web development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year of market research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457200" y="457200"/>
            <a:ext cx="1371600" cy="243864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457200" y="3291840"/>
            <a:ext cx="1439640" cy="2560320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/>
          <p:nvPr/>
        </p:nvPicPr>
        <p:blipFill>
          <a:blip r:embed="rId4"/>
          <a:stretch/>
        </p:blipFill>
        <p:spPr>
          <a:xfrm>
            <a:off x="2103120" y="5212080"/>
            <a:ext cx="1234440" cy="219456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5"/>
          <a:stretch/>
        </p:blipFill>
        <p:spPr>
          <a:xfrm>
            <a:off x="2011680" y="2752920"/>
            <a:ext cx="1280160" cy="227628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6"/>
          <a:stretch/>
        </p:blipFill>
        <p:spPr>
          <a:xfrm>
            <a:off x="3702240" y="4846320"/>
            <a:ext cx="1337040" cy="237744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7"/>
          <a:stretch/>
        </p:blipFill>
        <p:spPr>
          <a:xfrm>
            <a:off x="5394960" y="4846320"/>
            <a:ext cx="1388520" cy="2468880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8"/>
          <a:stretch/>
        </p:blipFill>
        <p:spPr>
          <a:xfrm>
            <a:off x="8321040" y="182880"/>
            <a:ext cx="1234440" cy="2194560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9"/>
          <a:stretch/>
        </p:blipFill>
        <p:spPr>
          <a:xfrm>
            <a:off x="8138160" y="4572000"/>
            <a:ext cx="1652400" cy="293796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10"/>
          <a:stretch/>
        </p:blipFill>
        <p:spPr>
          <a:xfrm>
            <a:off x="2011680" y="457200"/>
            <a:ext cx="2893680" cy="1925640"/>
          </a:xfrm>
          <a:prstGeom prst="rect">
            <a:avLst/>
          </a:prstGeom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11"/>
          <a:stretch/>
        </p:blipFill>
        <p:spPr>
          <a:xfrm>
            <a:off x="5120640" y="345960"/>
            <a:ext cx="2834640" cy="212292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3566160" y="2926080"/>
            <a:ext cx="3931920" cy="146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anumGothic"/>
              </a:rPr>
              <a:t>What does a human have to do to buy  something?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12"/>
          <a:stretch/>
        </p:blipFill>
        <p:spPr>
          <a:xfrm>
            <a:off x="7155360" y="2651760"/>
            <a:ext cx="2628720" cy="174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1005840" y="640080"/>
            <a:ext cx="2103120" cy="1001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OR…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292320" y="2468880"/>
            <a:ext cx="6505560" cy="3657600"/>
          </a:xfrm>
          <a:prstGeom prst="rect">
            <a:avLst/>
          </a:prstGeom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3">
            <a:lum bright="-15000" contrast="12000"/>
          </a:blip>
          <a:stretch/>
        </p:blipFill>
        <p:spPr>
          <a:xfrm>
            <a:off x="7212960" y="1737360"/>
            <a:ext cx="2571120" cy="44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Comprice? What?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search engine for products and services</a:t>
            </a:r>
          </a:p>
          <a:p>
            <a:pPr algn="ctr"/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Google, for things with a price tag</a:t>
            </a:r>
          </a:p>
          <a:p>
            <a:pPr algn="ctr"/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 a little better</a:t>
            </a:r>
          </a:p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Market Void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Existing product search engines  do not include local providers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Customers have to visit each store to check prices in local stores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There is no application that gives comprehensive solution to users’ product and service requirements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Solution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Localized product search engine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Comparison with online shops and vendors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Comprehensive indexing based on users’ requirements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Driving distances to local stores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62" name="TextShape 3"/>
          <p:cNvSpPr txBox="1"/>
          <p:nvPr/>
        </p:nvSpPr>
        <p:spPr>
          <a:xfrm>
            <a:off x="5394960" y="5852160"/>
            <a:ext cx="45104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That’s exactly what Comprice does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 Customers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731520" y="1920240"/>
            <a:ext cx="1185480" cy="155448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6035040" y="1920240"/>
            <a:ext cx="1554480" cy="1554480"/>
          </a:xfrm>
          <a:prstGeom prst="rect">
            <a:avLst/>
          </a:prstGeom>
          <a:ln>
            <a:noFill/>
          </a:ln>
        </p:spPr>
      </p:pic>
      <p:sp>
        <p:nvSpPr>
          <p:cNvPr id="66" name="TextShape 2"/>
          <p:cNvSpPr txBox="1"/>
          <p:nvPr/>
        </p:nvSpPr>
        <p:spPr>
          <a:xfrm>
            <a:off x="457200" y="3657600"/>
            <a:ext cx="3749040" cy="3673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Consumer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Uses the application to discover products and services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-Provides reviews for the product or service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-Helps to create a marketing platform for local stores and shopping chains to exploit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-Saves time by using a one stop shopping application</a:t>
            </a:r>
          </a:p>
        </p:txBody>
      </p:sp>
      <p:sp>
        <p:nvSpPr>
          <p:cNvPr id="67" name="TextShape 3"/>
          <p:cNvSpPr txBox="1"/>
          <p:nvPr/>
        </p:nvSpPr>
        <p:spPr>
          <a:xfrm>
            <a:off x="5704920" y="3623040"/>
            <a:ext cx="3347640" cy="3417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Business Costumer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-Pays subscription fees to subscribe to suitable scheme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-Advertises its products and services to local consumers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-Gets marketing platform and competitive edge over online competitors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-Expands its reach and profit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Competition </a:t>
            </a:r>
          </a:p>
        </p:txBody>
      </p:sp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789120" y="2560320"/>
            <a:ext cx="1314000" cy="1367640"/>
          </a:xfrm>
          <a:prstGeom prst="rect">
            <a:avLst/>
          </a:prstGeom>
          <a:ln>
            <a:noFill/>
          </a:ln>
        </p:spPr>
      </p:pic>
      <p:pic>
        <p:nvPicPr>
          <p:cNvPr id="70" name="Picture 69"/>
          <p:cNvPicPr/>
          <p:nvPr/>
        </p:nvPicPr>
        <p:blipFill>
          <a:blip r:embed="rId3"/>
          <a:stretch/>
        </p:blipFill>
        <p:spPr>
          <a:xfrm>
            <a:off x="6187680" y="2347200"/>
            <a:ext cx="1401840" cy="1401840"/>
          </a:xfrm>
          <a:prstGeom prst="rect">
            <a:avLst/>
          </a:prstGeom>
          <a:ln>
            <a:noFill/>
          </a:ln>
        </p:spPr>
      </p:pic>
      <p:sp>
        <p:nvSpPr>
          <p:cNvPr id="71" name="TextShape 2"/>
          <p:cNvSpPr txBox="1"/>
          <p:nvPr/>
        </p:nvSpPr>
        <p:spPr>
          <a:xfrm>
            <a:off x="640080" y="4480560"/>
            <a:ext cx="3657600" cy="162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SmartShopper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-Data only from major online stores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-No local data and filter options</a:t>
            </a:r>
          </a:p>
        </p:txBody>
      </p:sp>
      <p:sp>
        <p:nvSpPr>
          <p:cNvPr id="72" name="TextShape 3"/>
          <p:cNvSpPr txBox="1"/>
          <p:nvPr/>
        </p:nvSpPr>
        <p:spPr>
          <a:xfrm>
            <a:off x="6031080" y="4389120"/>
            <a:ext cx="3753000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Hintaopas.fi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-Purely local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-No radius based filtration</a:t>
            </a:r>
          </a:p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-Can not serve as marketing platform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Marketing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Free trials to the business costumers to expand the database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-Social Media marketing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-online and Video </a:t>
            </a: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Ads</a:t>
            </a: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-Advertising with local stores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337</Words>
  <Application>Microsoft Macintosh PowerPoint</Application>
  <PresentationFormat>Custom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DejaVu Sans</vt:lpstr>
      <vt:lpstr>NanumGothic</vt:lpstr>
      <vt:lpstr>Noto Sans</vt:lpstr>
      <vt:lpstr>Symbol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sandesh poudel</cp:lastModifiedBy>
  <cp:revision>5</cp:revision>
  <dcterms:created xsi:type="dcterms:W3CDTF">2016-10-12T16:25:11Z</dcterms:created>
  <dcterms:modified xsi:type="dcterms:W3CDTF">2016-10-13T11:15:18Z</dcterms:modified>
  <dc:language>en-US</dc:language>
</cp:coreProperties>
</file>